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189"/>
    <a:srgbClr val="19D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944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9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693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74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214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416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48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826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973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76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370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AE8E2-FD8B-46F9-BE99-D94C8165383F}" type="datetimeFigureOut">
              <a:rPr lang="nl-BE" smtClean="0"/>
              <a:t>16/06/2019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2BA5-7797-4AB5-9F8A-DF7A892106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67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dingthesmartway-com-blog/the-mern-stack-tutorial-building-a-react-crud-application-from-start-to-finish-part-1-d8d701c299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.bitsrc.io/build-a-login-auth-app-with-mern-stack-part-1-c405048e366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ishipr/mern-auth?fbclid=IwAR0qoTF2MTTFJx22GYkLpPCiuxOPlNZlb8ESOyY1Fyrsv36qrtn_KwD3w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pdividend.com/2018/11/11/react-crud-example-mern-stack-tutoria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qvBZevK1HP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nl-BE" dirty="0" err="1" smtClean="0">
                <a:solidFill>
                  <a:srgbClr val="13A1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nl-B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Anna De Langhe – Simon </a:t>
            </a:r>
            <a:r>
              <a:rPr lang="nl-BE" dirty="0" err="1" smtClean="0"/>
              <a:t>Demeyere</a:t>
            </a:r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34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Sitemap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6" y="1557938"/>
            <a:ext cx="11020041" cy="42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Sitemap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307499"/>
            <a:ext cx="11029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Sitemap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307499"/>
            <a:ext cx="11029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Wireframes</a:t>
            </a:r>
            <a:endParaRPr lang="nl-BE" dirty="0" smtClean="0"/>
          </a:p>
          <a:p>
            <a:r>
              <a:rPr lang="nl-BE" dirty="0" smtClean="0"/>
              <a:t>Visuals </a:t>
            </a:r>
          </a:p>
          <a:p>
            <a:r>
              <a:rPr lang="nl-BE" dirty="0" err="1" smtClean="0"/>
              <a:t>Mockup’s</a:t>
            </a:r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343" y="1234744"/>
            <a:ext cx="4200090" cy="297043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75" y="1441237"/>
            <a:ext cx="4200090" cy="297043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29" y="4201486"/>
            <a:ext cx="3984771" cy="265651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85" y="4205705"/>
            <a:ext cx="3978444" cy="26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Snippets</a:t>
            </a:r>
            <a:endParaRPr lang="nl-BE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91" y="1825625"/>
            <a:ext cx="3197618" cy="4351338"/>
          </a:xfr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48" y="0"/>
            <a:ext cx="8184904" cy="6858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1925"/>
            <a:ext cx="11620500" cy="653415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9525"/>
            <a:ext cx="6991350" cy="683895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2238375"/>
            <a:ext cx="9115425" cy="238125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585912"/>
            <a:ext cx="9372600" cy="368617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94" y="0"/>
            <a:ext cx="8594811" cy="685800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58" y="0"/>
            <a:ext cx="7315684" cy="685800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53" y="0"/>
            <a:ext cx="2991494" cy="6858000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1738312"/>
            <a:ext cx="8791575" cy="3381375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7" y="1257300"/>
            <a:ext cx="3133725" cy="4343400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4" y="0"/>
            <a:ext cx="8167712" cy="6858000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100012"/>
            <a:ext cx="73818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Handleiding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98" y="296261"/>
            <a:ext cx="4414095" cy="62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Probleemstellingen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61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Problemen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Het concept</a:t>
            </a:r>
          </a:p>
          <a:p>
            <a:r>
              <a:rPr lang="nl-BE" dirty="0" err="1" smtClean="0"/>
              <a:t>Mern</a:t>
            </a:r>
            <a:r>
              <a:rPr lang="nl-BE" dirty="0" smtClean="0"/>
              <a:t> stack</a:t>
            </a:r>
          </a:p>
          <a:p>
            <a:r>
              <a:rPr lang="nl-BE" dirty="0" err="1" smtClean="0"/>
              <a:t>Authentication</a:t>
            </a:r>
            <a:endParaRPr lang="nl-BE" dirty="0"/>
          </a:p>
          <a:p>
            <a:r>
              <a:rPr lang="nl-BE" dirty="0" smtClean="0"/>
              <a:t>API</a:t>
            </a:r>
          </a:p>
          <a:p>
            <a:r>
              <a:rPr lang="nl-BE" dirty="0" smtClean="0"/>
              <a:t>Database</a:t>
            </a:r>
          </a:p>
          <a:p>
            <a:pPr lvl="1"/>
            <a:r>
              <a:rPr lang="nl-BE" dirty="0" smtClean="0"/>
              <a:t>Store</a:t>
            </a:r>
          </a:p>
          <a:p>
            <a:pPr lvl="1"/>
            <a:r>
              <a:rPr lang="nl-BE" dirty="0" smtClean="0"/>
              <a:t>Delete</a:t>
            </a:r>
          </a:p>
          <a:p>
            <a:pPr lvl="1"/>
            <a:r>
              <a:rPr lang="nl-BE" dirty="0" smtClean="0"/>
              <a:t>Post</a:t>
            </a:r>
          </a:p>
          <a:p>
            <a:pPr lvl="1"/>
            <a:r>
              <a:rPr lang="nl-BE" dirty="0" err="1" smtClean="0"/>
              <a:t>Edit</a:t>
            </a:r>
            <a:endParaRPr lang="nl-BE" dirty="0" smtClean="0"/>
          </a:p>
          <a:p>
            <a:pPr lvl="1"/>
            <a:r>
              <a:rPr lang="nl-BE" dirty="0" smtClean="0"/>
              <a:t>Update</a:t>
            </a:r>
          </a:p>
          <a:p>
            <a:r>
              <a:rPr lang="nl-BE" dirty="0" err="1" smtClean="0"/>
              <a:t>Api</a:t>
            </a:r>
            <a:r>
              <a:rPr lang="nl-BE" dirty="0" smtClean="0"/>
              <a:t> met </a:t>
            </a:r>
            <a:r>
              <a:rPr lang="nl-BE" dirty="0" err="1" smtClean="0"/>
              <a:t>React</a:t>
            </a:r>
            <a:r>
              <a:rPr lang="nl-BE" dirty="0" smtClean="0"/>
              <a:t> Native</a:t>
            </a: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84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Bronnen/Oplossingen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0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CRUD met </a:t>
            </a:r>
            <a:r>
              <a:rPr lang="nl-BE" dirty="0" err="1" smtClean="0"/>
              <a:t>Mern</a:t>
            </a:r>
            <a:r>
              <a:rPr lang="nl-BE" dirty="0" smtClean="0"/>
              <a:t> Stack</a:t>
            </a:r>
            <a:endParaRPr lang="nl-BE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274" y="1825625"/>
            <a:ext cx="8837451" cy="4351338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1415143" y="6201505"/>
            <a:ext cx="9099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smtClean="0">
                <a:hlinkClick r:id="rId3"/>
              </a:rPr>
              <a:t>https://medium.com/codingthesmartway-com-blog/the-mern-stack-tutorial-building-a-react-crud-application-from-start-to-finish-part-1-d8d701c2995</a:t>
            </a:r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963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Inhoudstafel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Resultaat</a:t>
            </a:r>
          </a:p>
          <a:p>
            <a:r>
              <a:rPr lang="nl-BE" dirty="0" smtClean="0"/>
              <a:t>Kort verloop</a:t>
            </a:r>
          </a:p>
          <a:p>
            <a:r>
              <a:rPr lang="nl-BE" dirty="0" err="1" smtClean="0"/>
              <a:t>Productiedosier</a:t>
            </a:r>
            <a:endParaRPr lang="nl-BE" dirty="0" smtClean="0"/>
          </a:p>
          <a:p>
            <a:r>
              <a:rPr lang="nl-BE" dirty="0" smtClean="0"/>
              <a:t>Probleemstellingen</a:t>
            </a:r>
          </a:p>
          <a:p>
            <a:r>
              <a:rPr lang="nl-BE" dirty="0" smtClean="0"/>
              <a:t>Bronnen/Oplossingen</a:t>
            </a:r>
          </a:p>
          <a:p>
            <a:r>
              <a:rPr lang="nl-BE" dirty="0" smtClean="0"/>
              <a:t>Korte demonstratie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001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Full stack </a:t>
            </a:r>
            <a:r>
              <a:rPr lang="nl-BE" dirty="0" err="1" smtClean="0"/>
              <a:t>Authentication</a:t>
            </a:r>
            <a:endParaRPr lang="nl-BE" dirty="0"/>
          </a:p>
        </p:txBody>
      </p:sp>
      <p:sp>
        <p:nvSpPr>
          <p:cNvPr id="9" name="Rechthoek 8"/>
          <p:cNvSpPr/>
          <p:nvPr/>
        </p:nvSpPr>
        <p:spPr>
          <a:xfrm>
            <a:off x="1415143" y="6201505"/>
            <a:ext cx="9099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smtClean="0">
                <a:hlinkClick r:id="rId2"/>
              </a:rPr>
              <a:t>https://blog.bitsrc.io/build-a-login-auth-app-with-mern-stack-part-1-c405048e3669</a:t>
            </a:r>
            <a:endParaRPr lang="nl-BE" sz="1200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9998" y="1825625"/>
            <a:ext cx="43120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Authentication</a:t>
            </a:r>
            <a:endParaRPr lang="nl-BE" dirty="0"/>
          </a:p>
        </p:txBody>
      </p:sp>
      <p:sp>
        <p:nvSpPr>
          <p:cNvPr id="9" name="Rechthoek 8"/>
          <p:cNvSpPr/>
          <p:nvPr/>
        </p:nvSpPr>
        <p:spPr>
          <a:xfrm>
            <a:off x="1415143" y="6201505"/>
            <a:ext cx="9099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smtClean="0">
                <a:hlinkClick r:id="rId2"/>
              </a:rPr>
              <a:t>https://github.com/rishipr/mern-auth?fbclid=IwAR0qoTF2MTTFJx22GYkLpPCiuxOPlNZlb8ESOyY1Fyrsv36qrtn_KwD3wHY</a:t>
            </a:r>
            <a:endParaRPr lang="nl-BE" sz="12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839" y="1825625"/>
            <a:ext cx="80423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Understanding </a:t>
            </a:r>
            <a:r>
              <a:rPr lang="nl-BE" dirty="0" err="1" smtClean="0"/>
              <a:t>Mern</a:t>
            </a:r>
            <a:r>
              <a:rPr lang="nl-BE" dirty="0" smtClean="0"/>
              <a:t>-stack</a:t>
            </a:r>
            <a:endParaRPr lang="nl-BE" dirty="0"/>
          </a:p>
        </p:txBody>
      </p:sp>
      <p:sp>
        <p:nvSpPr>
          <p:cNvPr id="9" name="Rechthoek 8"/>
          <p:cNvSpPr/>
          <p:nvPr/>
        </p:nvSpPr>
        <p:spPr>
          <a:xfrm>
            <a:off x="1415143" y="6201505"/>
            <a:ext cx="9099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smtClean="0">
                <a:hlinkClick r:id="rId2"/>
              </a:rPr>
              <a:t>https://appdividend.com/2018/11/11/react-crud-example-mern-stack-tutorial/</a:t>
            </a:r>
            <a:endParaRPr lang="nl-BE" sz="12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887" y="1825625"/>
            <a:ext cx="7944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8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Understanding </a:t>
            </a:r>
            <a:r>
              <a:rPr lang="nl-BE" dirty="0" err="1" smtClean="0"/>
              <a:t>Mern</a:t>
            </a:r>
            <a:r>
              <a:rPr lang="nl-BE" dirty="0" smtClean="0"/>
              <a:t>-stack</a:t>
            </a:r>
            <a:endParaRPr lang="nl-BE" dirty="0"/>
          </a:p>
        </p:txBody>
      </p:sp>
      <p:sp>
        <p:nvSpPr>
          <p:cNvPr id="9" name="Rechthoek 8"/>
          <p:cNvSpPr/>
          <p:nvPr/>
        </p:nvSpPr>
        <p:spPr>
          <a:xfrm>
            <a:off x="1415143" y="6201505"/>
            <a:ext cx="9099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smtClean="0">
                <a:hlinkClick r:id="rId2"/>
              </a:rPr>
              <a:t>https://www.youtube.com/watch?v=qvBZevK1HPo</a:t>
            </a:r>
            <a:endParaRPr lang="nl-BE" sz="1200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306" y="1825625"/>
            <a:ext cx="6971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Korte Demo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4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Toch bedankt voor uw tijd!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23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2" y="2203402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Resultaat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Weinig resultaat</a:t>
            </a:r>
          </a:p>
          <a:p>
            <a:r>
              <a:rPr lang="nl-BE" dirty="0" smtClean="0"/>
              <a:t>Veel problemen</a:t>
            </a:r>
          </a:p>
          <a:p>
            <a:r>
              <a:rPr lang="nl-BE" dirty="0" smtClean="0"/>
              <a:t>Waarom toch Presenteren?</a:t>
            </a:r>
          </a:p>
        </p:txBody>
      </p:sp>
    </p:spTree>
    <p:extLst>
      <p:ext uri="{BB962C8B-B14F-4D97-AF65-F5344CB8AC3E}">
        <p14:creationId xmlns:p14="http://schemas.microsoft.com/office/powerpoint/2010/main" val="20021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 verloop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17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 verloop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AppsForGhent</a:t>
            </a:r>
            <a:endParaRPr lang="nl-BE" dirty="0" smtClean="0"/>
          </a:p>
          <a:p>
            <a:r>
              <a:rPr lang="nl-BE" dirty="0" smtClean="0"/>
              <a:t>Groep van 4</a:t>
            </a:r>
          </a:p>
          <a:p>
            <a:r>
              <a:rPr lang="nl-BE" dirty="0" smtClean="0"/>
              <a:t>Concept bedenken</a:t>
            </a:r>
          </a:p>
          <a:p>
            <a:r>
              <a:rPr lang="nl-BE" dirty="0" smtClean="0"/>
              <a:t>Groep in 2</a:t>
            </a:r>
          </a:p>
          <a:p>
            <a:r>
              <a:rPr lang="nl-BE" dirty="0" smtClean="0"/>
              <a:t>Nieuw concept/ontwerpen</a:t>
            </a:r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09353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2" y="2203402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 verloop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Layout</a:t>
            </a:r>
            <a:r>
              <a:rPr lang="nl-BE" dirty="0" smtClean="0"/>
              <a:t> zoeken</a:t>
            </a:r>
          </a:p>
          <a:p>
            <a:r>
              <a:rPr lang="nl-BE" dirty="0" smtClean="0"/>
              <a:t>Plannen voor 2</a:t>
            </a:r>
            <a:endParaRPr lang="nl-BE" dirty="0"/>
          </a:p>
          <a:p>
            <a:r>
              <a:rPr lang="nl-BE" dirty="0" err="1" smtClean="0"/>
              <a:t>Mern</a:t>
            </a:r>
            <a:r>
              <a:rPr lang="nl-BE" dirty="0" smtClean="0"/>
              <a:t> Stack onderzoeken</a:t>
            </a:r>
            <a:endParaRPr lang="nl-BE" dirty="0"/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4133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Productiedosier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Rechthoek 3"/>
          <p:cNvSpPr/>
          <p:nvPr/>
        </p:nvSpPr>
        <p:spPr>
          <a:xfrm rot="2700000">
            <a:off x="-2097251" y="-679505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41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Briefing</a:t>
            </a:r>
          </a:p>
          <a:p>
            <a:r>
              <a:rPr lang="nl-BE" dirty="0" smtClean="0"/>
              <a:t>Planning ( 252 uur)</a:t>
            </a:r>
          </a:p>
          <a:p>
            <a:r>
              <a:rPr lang="nl-BE" dirty="0" err="1" smtClean="0"/>
              <a:t>Persona’s</a:t>
            </a:r>
            <a:r>
              <a:rPr lang="nl-BE" dirty="0" smtClean="0"/>
              <a:t> / Scenario’s</a:t>
            </a:r>
          </a:p>
          <a:p>
            <a:r>
              <a:rPr lang="nl-BE" dirty="0" err="1" smtClean="0"/>
              <a:t>Journey</a:t>
            </a:r>
            <a:r>
              <a:rPr lang="nl-BE" dirty="0" smtClean="0"/>
              <a:t> Map</a:t>
            </a:r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6622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 rot="2700000">
            <a:off x="-3254931" y="2203401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 rot="2700000">
            <a:off x="9099260" y="4379056"/>
            <a:ext cx="4077049" cy="4077049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 rot="2700000">
            <a:off x="9967319" y="2866037"/>
            <a:ext cx="2449881" cy="2449881"/>
          </a:xfrm>
          <a:prstGeom prst="rect">
            <a:avLst/>
          </a:prstGeom>
          <a:solidFill>
            <a:srgbClr val="13A189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Moodboard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932" y="106828"/>
            <a:ext cx="5200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126</Words>
  <Application>Microsoft Office PowerPoint</Application>
  <PresentationFormat>Breedbeeld</PresentationFormat>
  <Paragraphs>64</Paragraphs>
  <Slides>25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Kantoorthema</vt:lpstr>
      <vt:lpstr>FindYourPath</vt:lpstr>
      <vt:lpstr>Inhoudstafel</vt:lpstr>
      <vt:lpstr>Resultaat</vt:lpstr>
      <vt:lpstr>Kort verloop</vt:lpstr>
      <vt:lpstr>Kort verloop</vt:lpstr>
      <vt:lpstr>Kort verloop</vt:lpstr>
      <vt:lpstr>Productiedosier</vt:lpstr>
      <vt:lpstr>PowerPoint-presentatie</vt:lpstr>
      <vt:lpstr>Moodboard</vt:lpstr>
      <vt:lpstr>Sitemap</vt:lpstr>
      <vt:lpstr>Sitemap</vt:lpstr>
      <vt:lpstr>Sitemap</vt:lpstr>
      <vt:lpstr>PowerPoint-presentatie</vt:lpstr>
      <vt:lpstr>Snippets</vt:lpstr>
      <vt:lpstr>Handleiding</vt:lpstr>
      <vt:lpstr>Probleemstellingen</vt:lpstr>
      <vt:lpstr>Problemen</vt:lpstr>
      <vt:lpstr>Bronnen/Oplossingen</vt:lpstr>
      <vt:lpstr>CRUD met Mern Stack</vt:lpstr>
      <vt:lpstr>Full stack Authentication</vt:lpstr>
      <vt:lpstr>Authentication</vt:lpstr>
      <vt:lpstr>Understanding Mern-stack</vt:lpstr>
      <vt:lpstr>Understanding Mern-stack</vt:lpstr>
      <vt:lpstr>Korte Demo</vt:lpstr>
      <vt:lpstr>Toch bedankt voor uw tijd!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FindYourPath</dc:title>
  <dc:creator>Anna De Langhe</dc:creator>
  <cp:lastModifiedBy>Anna De Langhe</cp:lastModifiedBy>
  <cp:revision>6</cp:revision>
  <dcterms:created xsi:type="dcterms:W3CDTF">2019-06-16T20:36:52Z</dcterms:created>
  <dcterms:modified xsi:type="dcterms:W3CDTF">2019-06-16T21:21:25Z</dcterms:modified>
</cp:coreProperties>
</file>